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64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B63"/>
    <a:srgbClr val="636F89"/>
    <a:srgbClr val="99A6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78" d="100"/>
          <a:sy n="78" d="100"/>
        </p:scale>
        <p:origin x="1013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1" name="Picture 11" descr="technology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sk-SK"/>
              <a:t>Kliknite sem a upravte štýl predlohy podnadpisov.</a:t>
            </a:r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30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945407D8-0D2A-41EE-B55C-56AF926D1C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896855-0C71-4BA5-9968-64C13A09A9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972300" y="228600"/>
            <a:ext cx="1943100" cy="5486400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28600"/>
            <a:ext cx="5676900" cy="5486400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8184E-7DE0-49B2-8499-185CA440A76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942387-C0FF-44C7-9F4B-D04715E095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73DEF3-D408-4D14-96D8-4AC8DB215C7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6764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372100" y="1600200"/>
            <a:ext cx="35433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6B0458-20F7-4CF8-9F6E-D5713CB73B5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4A7C9-B718-4FE2-B050-DFCC32913E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68974-A41A-4397-8BFF-010188934E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C12CC1-8C9E-487C-8A14-5640B7DCD1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26EDCE-09B3-49C1-886F-6FF409A5E41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/>
              <a:t>Ak chcete pridať obrázok, kliknite na ikonu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27BFA-7B88-41F8-BB68-3125DEAC70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technology 1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228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 predlohy nadpisov.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600200"/>
            <a:ext cx="7239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9812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00500" y="5867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5867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3DEA3A91-3B1E-4235-87F4-A15121070F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DB6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DB63"/>
          </a:solidFill>
          <a:latin typeface="Arial Black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DB63"/>
          </a:solidFill>
          <a:latin typeface="Arial Black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DB63"/>
          </a:solidFill>
          <a:latin typeface="Arial Black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DB63"/>
          </a:solidFill>
          <a:latin typeface="Arial Black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DB63"/>
          </a:solidFill>
          <a:latin typeface="Arial Black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DB63"/>
          </a:solidFill>
          <a:latin typeface="Arial Black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DB63"/>
          </a:solidFill>
          <a:latin typeface="Arial Black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FFDB63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fy.nou.cz/" TargetMode="External"/><Relationship Id="rId2" Type="http://schemas.openxmlformats.org/officeDocument/2006/relationships/hyperlink" Target="http://www.beruska8.cz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google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Hádanky z vesmíru </a:t>
            </a:r>
            <a:br>
              <a:rPr lang="sk-SK" dirty="0"/>
            </a:br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716016" y="4869160"/>
            <a:ext cx="4104456" cy="576064"/>
          </a:xfrm>
        </p:spPr>
        <p:txBody>
          <a:bodyPr/>
          <a:lstStyle/>
          <a:p>
            <a:r>
              <a:rPr lang="sk-SK" dirty="0"/>
              <a:t>www.Bustlife.sk</a:t>
            </a:r>
          </a:p>
        </p:txBody>
      </p:sp>
      <p:pic>
        <p:nvPicPr>
          <p:cNvPr id="4" name="Picture 6" descr="vesmir3_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2420888"/>
            <a:ext cx="176368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vesmir3_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852936"/>
            <a:ext cx="2448272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vesmir3_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564904"/>
            <a:ext cx="1763688" cy="1772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5" descr="pom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852936"/>
            <a:ext cx="2734196" cy="2811537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Rätsel des Universums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619672" y="2139020"/>
            <a:ext cx="752432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4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99592" y="404664"/>
            <a:ext cx="5958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Nože, deti, uhádnite, čo to svieti, keď vy spíte. Čo je to za dukát zlatý, ktorý cez deň svetlo stratí? 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564904"/>
            <a:ext cx="432048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2843808" y="1974325"/>
            <a:ext cx="25274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/mesiac/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31640" y="692696"/>
            <a:ext cx="55263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Najprv sa hádala, potom celú noc plakala. 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916831"/>
            <a:ext cx="5638006" cy="3750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3830450" y="1340769"/>
            <a:ext cx="167765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/búrka/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55576" y="404664"/>
            <a:ext cx="610242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Chmúrne chmáry letia svetom, hnané často silným vetrom. Musíme si obliecť plášť, lebo bude padať …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3635896" y="1988841"/>
            <a:ext cx="16007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/dážď/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692696"/>
            <a:ext cx="58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Aký modrý klobúk celý svet prikryje? 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04864"/>
            <a:ext cx="914400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3275856" y="1231305"/>
            <a:ext cx="1975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/nebo/ 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971600" y="476672"/>
            <a:ext cx="5886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Sedí pani v údolí, z fajky sa jej kúdolí. 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8880"/>
            <a:ext cx="9144000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2627784" y="1196753"/>
            <a:ext cx="26456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/hmla 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9552" y="0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7200" b="1" i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Monotype Corsiva"/>
                <a:cs typeface="Arial" pitchFamily="34" charset="0"/>
              </a:rPr>
              <a:t>ĎAKUJEM  ZA POZORNOSŤ</a:t>
            </a:r>
            <a:endParaRPr lang="sk-SK" sz="180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3" name="Obdĺžnik 2"/>
          <p:cNvSpPr/>
          <p:nvPr/>
        </p:nvSpPr>
        <p:spPr>
          <a:xfrm>
            <a:off x="1475656" y="2420888"/>
            <a:ext cx="411524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sk-SK" sz="4400" b="1" i="1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563972" dir="14049741" sx="125000" sy="125000" algn="tl" rotWithShape="0">
                    <a:srgbClr val="C7DFD3"/>
                  </a:outerShdw>
                </a:effectLst>
                <a:latin typeface="Monotype Corsiva"/>
                <a:cs typeface="Arial" pitchFamily="34" charset="0"/>
              </a:rPr>
              <a:t>Použité zdroje  </a:t>
            </a:r>
          </a:p>
        </p:txBody>
      </p:sp>
      <p:sp>
        <p:nvSpPr>
          <p:cNvPr id="4" name="Obdĺžnik 3"/>
          <p:cNvSpPr/>
          <p:nvPr/>
        </p:nvSpPr>
        <p:spPr>
          <a:xfrm>
            <a:off x="2123728" y="3140968"/>
            <a:ext cx="47160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b="1" i="1" dirty="0">
                <a:latin typeface="Trebuchet MS" pitchFamily="34" charset="0"/>
                <a:cs typeface="Arial" pitchFamily="34" charset="0"/>
                <a:hlinkClick r:id="rId2"/>
              </a:rPr>
              <a:t>www.beruska8.cz</a:t>
            </a:r>
            <a:r>
              <a:rPr lang="sk-SK" b="1" i="1" dirty="0">
                <a:latin typeface="Trebuchet MS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sk-SK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  <a:cs typeface="Arial" pitchFamily="34" charset="0"/>
                <a:hlinkClick r:id="rId3"/>
              </a:rPr>
              <a:t>www.gify.nou.cz</a:t>
            </a:r>
            <a:r>
              <a:rPr lang="sk-SK" b="1" i="1" dirty="0">
                <a:latin typeface="Trebuchet MS" pitchFamily="34" charset="0"/>
                <a:cs typeface="Arial" pitchFamily="34" charset="0"/>
              </a:rPr>
              <a:t> </a:t>
            </a:r>
          </a:p>
          <a:p>
            <a:pPr>
              <a:defRPr/>
            </a:pPr>
            <a:r>
              <a:rPr lang="sk-SK" b="1" i="1" dirty="0" err="1">
                <a:latin typeface="Trebuchet MS" pitchFamily="34" charset="0"/>
                <a:cs typeface="Arial" pitchFamily="34" charset="0"/>
                <a:hlinkClick r:id="rId4"/>
              </a:rPr>
              <a:t>www.google.com</a:t>
            </a:r>
            <a:endParaRPr lang="sk-SK" sz="1800" dirty="0">
              <a:latin typeface="Calibri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2286000" y="83671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Krásna je to planéta,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modrej je odetá.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Miliónom malých detí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slnko na nej stále svieti.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je to? 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15" descr="pom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068960"/>
            <a:ext cx="1907704" cy="1800200"/>
          </a:xfrm>
          <a:prstGeom prst="rect">
            <a:avLst/>
          </a:prstGeom>
          <a:noFill/>
        </p:spPr>
      </p:pic>
      <p:pic>
        <p:nvPicPr>
          <p:cNvPr id="5" name="Picture 2" descr="http://t3.gstatic.com/images?q=tbn:ANd9GcQ6jmq3NRXL0qD2MwRHbOgJwknka1ofwhcyUY5Y-SzGeRKxuEQ&amp;t=1&amp;usg=__ajfdW4GM3ublfk6n5YY31WK4kAw=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3645024"/>
            <a:ext cx="266429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vesmir3_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2123728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vesmir3_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1440160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3966706" y="3136613"/>
            <a:ext cx="12105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/Zem/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8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4067944" y="476672"/>
            <a:ext cx="36004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Posiela nám teplé lúče</a:t>
            </a:r>
          </a:p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celé leto do náruče.</a:t>
            </a:r>
          </a:p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Lenivé je v zime trošku,</a:t>
            </a:r>
          </a:p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studenú mám preto nôžku.</a:t>
            </a:r>
          </a:p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je to?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</a:p>
        </p:txBody>
      </p:sp>
      <p:pic>
        <p:nvPicPr>
          <p:cNvPr id="3" name="Obrázok 2" descr="slnko1.jpg"/>
          <p:cNvPicPr>
            <a:picLocks noChangeAspect="1"/>
          </p:cNvPicPr>
          <p:nvPr/>
        </p:nvPicPr>
        <p:blipFill>
          <a:blip r:embed="rId2" cstate="print"/>
          <a:srcRect l="21935" t="4956" r="17586" b="10303"/>
          <a:stretch>
            <a:fillRect/>
          </a:stretch>
        </p:blipFill>
        <p:spPr bwMode="auto">
          <a:xfrm>
            <a:off x="1115616" y="1484784"/>
            <a:ext cx="244827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5868144" y="3789040"/>
            <a:ext cx="15841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slnko/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2195736" y="452043"/>
            <a:ext cx="6948264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Raz je guľa, raz je rožtek,</a:t>
            </a:r>
            <a:endParaRPr kumimoji="0" lang="sk-SK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nemá oči, nemá noštek.</a:t>
            </a:r>
            <a:endParaRPr kumimoji="0" lang="sk-SK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Neprezradím ani vám,</a:t>
            </a:r>
            <a:endParaRPr kumimoji="0" lang="sk-SK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kto je tento čudný pán.</a:t>
            </a:r>
            <a:endParaRPr kumimoji="0" lang="sk-SK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Čo je to? </a:t>
            </a:r>
            <a:endParaRPr kumimoji="0" lang="sk-SK" sz="3200" b="1" i="0" u="none" strike="noStrike" cap="none" normalizeH="0" baseline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3" name="Picture 3" descr="C:\Users\dell_vostro_001\AppData\Local\Microsoft\Windows\Temporary Internet Files\Content.IE5\IUDL0F67\MC900432592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924944"/>
            <a:ext cx="22322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005064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3068960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4091492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ĺžnik 7"/>
          <p:cNvSpPr/>
          <p:nvPr/>
        </p:nvSpPr>
        <p:spPr>
          <a:xfrm>
            <a:off x="3995936" y="2564904"/>
            <a:ext cx="20882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</a:rPr>
              <a:t>/ mesiac /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19672" y="404664"/>
            <a:ext cx="52383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Milióny sú ich tam,</a:t>
            </a:r>
          </a:p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 však jednu svoju mám.</a:t>
            </a:r>
          </a:p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Maličká je maličká,</a:t>
            </a:r>
          </a:p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žmurká na mňa z nebíčka.</a:t>
            </a:r>
          </a:p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je to? 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88840"/>
            <a:ext cx="1224136" cy="1005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836712"/>
            <a:ext cx="1224136" cy="933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4437112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212976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068960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4005064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996952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276872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293096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3" descr="hv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3861048"/>
            <a:ext cx="864096" cy="864096"/>
          </a:xfrm>
          <a:prstGeom prst="rect">
            <a:avLst/>
          </a:prstGeom>
          <a:noFill/>
        </p:spPr>
      </p:pic>
      <p:pic>
        <p:nvPicPr>
          <p:cNvPr id="13" name="Picture 33" descr="hv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924944"/>
            <a:ext cx="381000" cy="381000"/>
          </a:xfrm>
          <a:prstGeom prst="rect">
            <a:avLst/>
          </a:prstGeom>
          <a:noFill/>
        </p:spPr>
      </p:pic>
      <p:pic>
        <p:nvPicPr>
          <p:cNvPr id="14" name="Picture 33" descr="hv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620688"/>
            <a:ext cx="648072" cy="720080"/>
          </a:xfrm>
          <a:prstGeom prst="rect">
            <a:avLst/>
          </a:prstGeom>
          <a:noFill/>
        </p:spPr>
      </p:pic>
      <p:pic>
        <p:nvPicPr>
          <p:cNvPr id="15" name="Picture 33" descr="hv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12976"/>
            <a:ext cx="1152128" cy="1080120"/>
          </a:xfrm>
          <a:prstGeom prst="rect">
            <a:avLst/>
          </a:prstGeom>
          <a:noFill/>
        </p:spPr>
      </p:pic>
      <p:pic>
        <p:nvPicPr>
          <p:cNvPr id="16" name="Picture 33" descr="hv4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4149080"/>
            <a:ext cx="381000" cy="381000"/>
          </a:xfrm>
          <a:prstGeom prst="rect">
            <a:avLst/>
          </a:prstGeom>
          <a:noFill/>
        </p:spPr>
      </p:pic>
      <p:sp>
        <p:nvSpPr>
          <p:cNvPr id="18" name="Obdĺžnik 17"/>
          <p:cNvSpPr/>
          <p:nvPr/>
        </p:nvSpPr>
        <p:spPr>
          <a:xfrm>
            <a:off x="3590801" y="2491445"/>
            <a:ext cx="20613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hviezda 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331640" y="260648"/>
            <a:ext cx="62646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Veľká je to parádnica,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 pýchy jej horia líca.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Preletí a chvostom máva,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vie, že na ňu čaká sláva.</a:t>
            </a:r>
          </a:p>
          <a:p>
            <a:r>
              <a:rPr lang="sk-SK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Čo je to? 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852936"/>
            <a:ext cx="240982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3068960"/>
            <a:ext cx="4756200" cy="275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3614045" y="2276873"/>
            <a:ext cx="20380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kométa 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611560" y="404664"/>
            <a:ext cx="66967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Keď sa otec smeje, matka slzy leje, panna dcéra v také časy sedmorakej krásy pásy oblieka si. </a:t>
            </a: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7" descr="281012_nebe-mraky-obloh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8964488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2" descr="MCj0434736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420888"/>
            <a:ext cx="1703387" cy="1703387"/>
          </a:xfrm>
          <a:prstGeom prst="rect">
            <a:avLst/>
          </a:prstGeom>
          <a:noFill/>
          <a:ln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36296" y="0"/>
            <a:ext cx="190770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2492896"/>
            <a:ext cx="288032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ĺžnik 2"/>
          <p:cNvSpPr/>
          <p:nvPr/>
        </p:nvSpPr>
        <p:spPr>
          <a:xfrm>
            <a:off x="4482244" y="1484785"/>
            <a:ext cx="19619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 dúha/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179512" y="441629"/>
            <a:ext cx="939653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sk-SK" sz="3200" b="1" i="0" u="none" strike="noStrike" cap="none" normalizeH="0" baseline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Pole neorané, stádo nesčítané a pastier rožkatý. </a:t>
            </a:r>
            <a:endParaRPr kumimoji="0" lang="sk-SK" sz="32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068960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772816"/>
            <a:ext cx="1897062" cy="129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25154">
            <a:off x="2123728" y="4581128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4221088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1897062" cy="1221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484784"/>
            <a:ext cx="1897062" cy="150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6" descr="http://www.gify.nou.cz/r_hvezdy_soubory/hv3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3356992"/>
            <a:ext cx="1897062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" descr="ob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2420888"/>
            <a:ext cx="2087785" cy="189922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Mond und Sterne am Nachthimmel</a:t>
            </a:r>
            <a:endParaRPr kumimoji="0" 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bdĺžnik 1"/>
          <p:cNvSpPr/>
          <p:nvPr/>
        </p:nvSpPr>
        <p:spPr>
          <a:xfrm>
            <a:off x="1691680" y="980238"/>
            <a:ext cx="73448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/mesiac a hviezdy na nočnej oblohe</a:t>
            </a:r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755576" y="260648"/>
            <a:ext cx="610242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pekný deň nám z neba svieti,</a:t>
            </a:r>
            <a:b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 lete teší všetky deti.</a:t>
            </a:r>
            <a:b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Jeho lúče krásne hrejú,</a:t>
            </a:r>
            <a:b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kvietky sa už naňho smejú.</a:t>
            </a:r>
            <a:br>
              <a:rPr lang="sk-SK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sk-SK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6" descr="slniečko-sálaam-www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564904"/>
            <a:ext cx="252028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dĺžnik 3"/>
          <p:cNvSpPr/>
          <p:nvPr/>
        </p:nvSpPr>
        <p:spPr>
          <a:xfrm>
            <a:off x="1835696" y="2492897"/>
            <a:ext cx="34610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k-SK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/slnko /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Satellite in the sky-Scree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in the sky-Screen</Template>
  <TotalTime>160</TotalTime>
  <Words>269</Words>
  <Application>Microsoft Office PowerPoint</Application>
  <PresentationFormat>Prezentácia na obrazovke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Monotype Corsiva</vt:lpstr>
      <vt:lpstr>Times New Roman</vt:lpstr>
      <vt:lpstr>Trebuchet MS</vt:lpstr>
      <vt:lpstr>Satellite in the sky-Screen</vt:lpstr>
      <vt:lpstr>Hádanky z vesmíru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Hádanky z vesmíru</dc:title>
  <dc:creator> </dc:creator>
  <cp:keywords>online presentation communicate exchange information on-screen projector whiteboard technology</cp:keywords>
  <dc:description>Use this template for presentations based on technology.</dc:description>
  <cp:lastModifiedBy>Ivan Nikel</cp:lastModifiedBy>
  <cp:revision>20</cp:revision>
  <dcterms:created xsi:type="dcterms:W3CDTF">2011-01-03T15:52:10Z</dcterms:created>
  <dcterms:modified xsi:type="dcterms:W3CDTF">2019-03-24T20:48:12Z</dcterms:modified>
  <cp:category>Technology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">
    <vt:lpwstr>Satellite in the sky</vt:lpwstr>
  </property>
  <property fmtid="{D5CDD505-2E9C-101B-9397-08002B2CF9AE}" pid="3" name="Style">
    <vt:lpwstr>S</vt:lpwstr>
  </property>
  <property fmtid="{D5CDD505-2E9C-101B-9397-08002B2CF9AE}" pid="4" name="Folder">
    <vt:lpwstr>Technology</vt:lpwstr>
  </property>
  <property fmtid="{D5CDD505-2E9C-101B-9397-08002B2CF9AE}" pid="5" name="Attribution">
    <vt:lpwstr>Copyright © 2007 KMT Software, Inc. All Rights Reserved.</vt:lpwstr>
  </property>
  <property fmtid="{D5CDD505-2E9C-101B-9397-08002B2CF9AE}" pid="6" name="Themes">
    <vt:lpwstr>0</vt:lpwstr>
  </property>
</Properties>
</file>