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3BBC-A841-4C90-B7E9-313CE1D699E0}" type="datetimeFigureOut">
              <a:rPr lang="sk-SK" smtClean="0"/>
              <a:pPr/>
              <a:t>24.3.2019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3C08-9477-4414-9DA8-C7BE25A2396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3BBC-A841-4C90-B7E9-313CE1D699E0}" type="datetimeFigureOut">
              <a:rPr lang="sk-SK" smtClean="0"/>
              <a:pPr/>
              <a:t>24.3.2019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3C08-9477-4414-9DA8-C7BE25A2396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3BBC-A841-4C90-B7E9-313CE1D699E0}" type="datetimeFigureOut">
              <a:rPr lang="sk-SK" smtClean="0"/>
              <a:pPr/>
              <a:t>24.3.2019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3C08-9477-4414-9DA8-C7BE25A2396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3BBC-A841-4C90-B7E9-313CE1D699E0}" type="datetimeFigureOut">
              <a:rPr lang="sk-SK" smtClean="0"/>
              <a:pPr/>
              <a:t>24.3.2019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3C08-9477-4414-9DA8-C7BE25A2396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3BBC-A841-4C90-B7E9-313CE1D699E0}" type="datetimeFigureOut">
              <a:rPr lang="sk-SK" smtClean="0"/>
              <a:pPr/>
              <a:t>24.3.2019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3C08-9477-4414-9DA8-C7BE25A2396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3BBC-A841-4C90-B7E9-313CE1D699E0}" type="datetimeFigureOut">
              <a:rPr lang="sk-SK" smtClean="0"/>
              <a:pPr/>
              <a:t>24.3.2019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3C08-9477-4414-9DA8-C7BE25A2396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3BBC-A841-4C90-B7E9-313CE1D699E0}" type="datetimeFigureOut">
              <a:rPr lang="sk-SK" smtClean="0"/>
              <a:pPr/>
              <a:t>24.3.2019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3C08-9477-4414-9DA8-C7BE25A2396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3BBC-A841-4C90-B7E9-313CE1D699E0}" type="datetimeFigureOut">
              <a:rPr lang="sk-SK" smtClean="0"/>
              <a:pPr/>
              <a:t>24.3.2019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3C08-9477-4414-9DA8-C7BE25A2396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3BBC-A841-4C90-B7E9-313CE1D699E0}" type="datetimeFigureOut">
              <a:rPr lang="sk-SK" smtClean="0"/>
              <a:pPr/>
              <a:t>24.3.2019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3C08-9477-4414-9DA8-C7BE25A2396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3BBC-A841-4C90-B7E9-313CE1D699E0}" type="datetimeFigureOut">
              <a:rPr lang="sk-SK" smtClean="0"/>
              <a:pPr/>
              <a:t>24.3.2019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3C08-9477-4414-9DA8-C7BE25A2396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C3BBC-A841-4C90-B7E9-313CE1D699E0}" type="datetimeFigureOut">
              <a:rPr lang="sk-SK" smtClean="0"/>
              <a:pPr/>
              <a:t>24.3.2019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23C08-9477-4414-9DA8-C7BE25A23966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3BBC-A841-4C90-B7E9-313CE1D699E0}" type="datetimeFigureOut">
              <a:rPr lang="sk-SK" smtClean="0"/>
              <a:pPr/>
              <a:t>24.3.2019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23C08-9477-4414-9DA8-C7BE25A23966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ustlife.sk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WordArt 10"/>
          <p:cNvSpPr>
            <a:spLocks noChangeArrowheads="1" noChangeShapeType="1" noTextEdit="1"/>
          </p:cNvSpPr>
          <p:nvPr/>
        </p:nvSpPr>
        <p:spPr bwMode="auto">
          <a:xfrm>
            <a:off x="755576" y="548680"/>
            <a:ext cx="7992888" cy="30243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145"/>
              </a:avLst>
            </a:prstTxWarp>
          </a:bodyPr>
          <a:lstStyle/>
          <a:p>
            <a:pPr algn="ctr"/>
            <a:r>
              <a:rPr lang="sk-SK" sz="5400" b="1" kern="10" dirty="0">
                <a:ln w="19050">
                  <a:pattFill prst="pct70">
                    <a:fgClr>
                      <a:srgbClr val="FF0000"/>
                    </a:fgClr>
                    <a:bgClr>
                      <a:schemeClr val="tx1"/>
                    </a:bgClr>
                  </a:pattFill>
                  <a:round/>
                  <a:headEnd/>
                  <a:tailEnd/>
                </a:ln>
                <a:solidFill>
                  <a:srgbClr val="FF0000"/>
                </a:solidFill>
                <a:effectLst>
                  <a:prstShdw prst="shdw17" dist="17961" dir="2700000">
                    <a:srgbClr val="990000"/>
                  </a:prstShdw>
                </a:effectLst>
                <a:latin typeface="Comic Sans MS"/>
              </a:rPr>
              <a:t>Hádanky - dopravné značky</a:t>
            </a:r>
          </a:p>
        </p:txBody>
      </p:sp>
      <p:sp>
        <p:nvSpPr>
          <p:cNvPr id="7" name="Podnadpis 6"/>
          <p:cNvSpPr txBox="1">
            <a:spLocks/>
          </p:cNvSpPr>
          <p:nvPr/>
        </p:nvSpPr>
        <p:spPr>
          <a:xfrm>
            <a:off x="4067175" y="4797425"/>
            <a:ext cx="4608513" cy="1871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sk-SK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  <a:hlinkClick r:id="rId3"/>
              </a:rPr>
              <a:t>www.Bustlife.sk</a:t>
            </a:r>
            <a:r>
              <a:rPr kumimoji="0" lang="sk-SK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2843808" y="227569"/>
            <a:ext cx="630019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Jeleň v skoku ako letí,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nakreslený vedľa cesty.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Spytujem sa malých chodcov:</a:t>
            </a:r>
            <a:b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“Značí značka zver či lovcov?“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059832" y="2108622"/>
            <a:ext cx="60841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Pozor, zver!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3849" y="3028950"/>
            <a:ext cx="2961859" cy="2704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04664"/>
            <a:ext cx="1584176" cy="1446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9" grpId="0"/>
      <p:bldP spid="1229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2771800" y="338507"/>
            <a:ext cx="6372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V modrom kruhu šípka biela.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Riekni že mi, milá Jela,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zakázali tam smer jazdy?</a:t>
            </a:r>
            <a:b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Prikázali.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4499992" y="1772816"/>
            <a:ext cx="48965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Prikázaný smer jazdy</a:t>
            </a:r>
          </a:p>
        </p:txBody>
      </p:sp>
      <p:pic>
        <p:nvPicPr>
          <p:cNvPr id="5" name="Picture 7" descr="dz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3995936" y="2852936"/>
            <a:ext cx="3384376" cy="3384376"/>
          </a:xfrm>
          <a:prstGeom prst="rect">
            <a:avLst/>
          </a:prstGeom>
          <a:noFill/>
        </p:spPr>
      </p:pic>
      <p:pic>
        <p:nvPicPr>
          <p:cNvPr id="6" name="Picture 7" descr="dz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0" y="0"/>
            <a:ext cx="2780928" cy="27809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12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12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2771800" y="433141"/>
            <a:ext cx="6372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Čo tá značka pripomína?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Že máme vojsť do komína?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2843808" y="1337887"/>
            <a:ext cx="63001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Zúžená vozovka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00500" y="2919413"/>
            <a:ext cx="3523828" cy="3142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188640"/>
            <a:ext cx="1296144" cy="1153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844824"/>
            <a:ext cx="1427399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4283968" y="85004"/>
            <a:ext cx="486003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Ide vláčik za hory,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volám: dolu závory!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Načo som to zavolal?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Veď tu nie je </a:t>
            </a:r>
            <a:r>
              <a:rPr kumimoji="0" lang="sk-SK" sz="2800" b="1" i="1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závorár</a:t>
            </a: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Ide vláčik za hory,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možno na kraj sveta.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Nevidíme závory,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kde sa s cestou stretá.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Namiesto nich je tam ...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275856" y="4115845"/>
            <a:ext cx="58681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Železničné priecestie bez závor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9219" name="Picture 3" descr="A24 - Železničné priecestie bez záv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792471" cy="2492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A24 - Železničné priecestie bez závor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4736661"/>
            <a:ext cx="2376264" cy="2121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8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Obdĺžnik 2"/>
          <p:cNvSpPr/>
          <p:nvPr/>
        </p:nvSpPr>
        <p:spPr>
          <a:xfrm>
            <a:off x="2771800" y="333375"/>
            <a:ext cx="61926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sk-SK" sz="7200" b="1" kern="10" dirty="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Monotype Corsiva"/>
              </a:rPr>
              <a:t>ĎAKUJEM  ZA POZORNOSŤ</a:t>
            </a:r>
          </a:p>
        </p:txBody>
      </p:sp>
      <p:sp>
        <p:nvSpPr>
          <p:cNvPr id="4" name="Obdĺžnik 3"/>
          <p:cNvSpPr/>
          <p:nvPr/>
        </p:nvSpPr>
        <p:spPr>
          <a:xfrm>
            <a:off x="3059832" y="2564904"/>
            <a:ext cx="51845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sk-SK" sz="6000" b="1" i="1" kern="10" dirty="0">
                <a:ln w="9525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563972" dir="14049741" sx="125000" sy="125000" algn="tl" rotWithShape="0">
                    <a:srgbClr val="C7DFD3"/>
                  </a:outerShdw>
                </a:effectLst>
                <a:latin typeface="Monotype Corsiva"/>
                <a:cs typeface="Arial" pitchFamily="34" charset="0"/>
              </a:rPr>
              <a:t>Použité zdroje  </a:t>
            </a:r>
          </a:p>
        </p:txBody>
      </p:sp>
      <p:sp>
        <p:nvSpPr>
          <p:cNvPr id="5" name="Obdĺžnik 4"/>
          <p:cNvSpPr/>
          <p:nvPr/>
        </p:nvSpPr>
        <p:spPr>
          <a:xfrm>
            <a:off x="3635896" y="3501008"/>
            <a:ext cx="475252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sk-SK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Arial" pitchFamily="34" charset="0"/>
              </a:rPr>
              <a:t> </a:t>
            </a:r>
          </a:p>
          <a:p>
            <a:pPr>
              <a:defRPr/>
            </a:pPr>
            <a:r>
              <a:rPr lang="sk-SK" sz="4000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Arial" pitchFamily="34" charset="0"/>
                <a:hlinkClick r:id="rId3"/>
              </a:rPr>
              <a:t>www.google.com</a:t>
            </a:r>
            <a:endParaRPr lang="sk-SK" sz="4000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itchFamily="34" charset="0"/>
              <a:cs typeface="Arial" pitchFamily="34" charset="0"/>
            </a:endParaRPr>
          </a:p>
          <a:p>
            <a:pPr>
              <a:defRPr/>
            </a:pPr>
            <a:r>
              <a:rPr lang="sk-SK" sz="4000" b="1" i="1" dirty="0" err="1">
                <a:solidFill>
                  <a:srgbClr val="2A02B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itchFamily="34" charset="0"/>
                <a:cs typeface="Arial" pitchFamily="34" charset="0"/>
              </a:rPr>
              <a:t>www.wikipedia.sk</a:t>
            </a:r>
            <a:endParaRPr lang="sk-SK" sz="4000" dirty="0">
              <a:solidFill>
                <a:srgbClr val="2A02B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  <a:p>
            <a:pPr>
              <a:defRPr/>
            </a:pPr>
            <a:endParaRPr lang="sk-SK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2843808" y="266167"/>
            <a:ext cx="630019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Zapichli ju do zeme,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všetci sa z nej dozvieme,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čo na ceste robiť treba,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ako chrániť druhých, seba.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k-SK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Čo je to?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BlokTextu 5"/>
          <p:cNvSpPr txBox="1"/>
          <p:nvPr/>
        </p:nvSpPr>
        <p:spPr>
          <a:xfrm>
            <a:off x="4427984" y="1988840"/>
            <a:ext cx="33843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Dopravná značka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3284984"/>
            <a:ext cx="4176464" cy="3172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2051720" cy="291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969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7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771800" y="217251"/>
            <a:ext cx="63722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Žltá plocha, biely okraj,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s odpoveďou sa ty pohraj!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Je to azda Pozor vták,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hlavná cesta, pozor vlak?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k-SK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Čo je to ?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4644008" y="2027568"/>
            <a:ext cx="44999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Hlavná cesta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9459" name="Picture 3" descr="D1a - Hlavná cest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3068960"/>
            <a:ext cx="3200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D1a - Hlavná cest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771800" cy="281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94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94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843808" y="267080"/>
            <a:ext cx="630019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Aj vy ste si zvykli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lietať na bicykli?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Nuž poznáte celkom isto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túto značku pre cyklistov.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k-SK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Čo je to?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4572000" y="2079839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Chodník pre cyklistov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3" descr="C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501008"/>
            <a:ext cx="30861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780928" cy="2780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84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3" grpId="0"/>
      <p:bldP spid="184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771800" y="127677"/>
            <a:ext cx="63722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Na ihrisko prišli traja:</a:t>
            </a:r>
            <a:b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Zuzka, Jarko, bába </a:t>
            </a:r>
            <a:r>
              <a:rPr kumimoji="0" lang="sk-SK" sz="2800" b="1" i="1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Maja</a:t>
            </a: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Postavili palác z piesku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a šup! Spolu na </a:t>
            </a:r>
            <a:r>
              <a:rPr kumimoji="0" lang="sk-SK" sz="2800" b="1" i="1" u="none" strike="noStrike" cap="none" normalizeH="0" baseline="0" dirty="0" err="1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preliezku</a:t>
            </a: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Prechádzajú sa tu ľudia.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Veď sem autá nezablúdia.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k-SK" sz="2800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Čo je to?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4355976" y="2758863"/>
            <a:ext cx="47880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Chodník pre chodcov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7" descr="dz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" y="1"/>
            <a:ext cx="2708920" cy="2708919"/>
          </a:xfrm>
          <a:prstGeom prst="rect">
            <a:avLst/>
          </a:prstGeom>
          <a:noFill/>
        </p:spPr>
      </p:pic>
      <p:pic>
        <p:nvPicPr>
          <p:cNvPr id="8" name="Picture 7" descr="dz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4139952" y="3356992"/>
            <a:ext cx="3240088" cy="324008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/>
      <p:bldP spid="174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771800" y="446519"/>
            <a:ext cx="6372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Biele H a modrá plocha.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Je tu hotel? Hádaj trocha!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Či sme blízko nemocnice?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Dozvedám sa od Ivice.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dĺžnik 3"/>
          <p:cNvSpPr/>
          <p:nvPr/>
        </p:nvSpPr>
        <p:spPr>
          <a:xfrm>
            <a:off x="3059832" y="2204865"/>
            <a:ext cx="379816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Nemocnica</a:t>
            </a:r>
            <a:br>
              <a:rPr lang="sk-SK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sk-SK" sz="2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6386" name="Picture 2" descr="D10 - Nemocnic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2996952"/>
            <a:ext cx="34163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D10 - Nemocnic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780928" cy="2780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3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63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63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63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771800" y="191565"/>
            <a:ext cx="6372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Biele P je v modrom poli.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Povedzte mi, milý moji,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značka značí parkovisko,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nemocnicu či ihrisko?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059832" y="1861788"/>
            <a:ext cx="60841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Parkovisko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5363" name="Picture 3" descr="D11a - Parkovisk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2204864"/>
            <a:ext cx="3022600" cy="427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7" descr="I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79512" y="0"/>
            <a:ext cx="2181267" cy="3068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771800" y="159648"/>
            <a:ext cx="63722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Dievčatko naháňa chlapec malý.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Červený je okraj značky v obci.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Aké meno tejto značke dali?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Je to – pozor deti a či chodci?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„Pozor, ujo,“ značka volá.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„Spomaľ auto, tu je škola!“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2915816" y="3017723"/>
            <a:ext cx="622818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k-SK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ozor, deti!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9" name="Picture 3" descr="A13 - Pozor, det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3501008"/>
            <a:ext cx="2971800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A13 - Pozor, det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0"/>
            <a:ext cx="2710468" cy="242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4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43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43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9" dur="1" fill="hold"/>
                                        <p:tgtEl>
                                          <p:spTgt spid="143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43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3" dur="1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3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771800" y="626539"/>
            <a:ext cx="6372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„Červený okraj, plocha biela,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čierny oblúk,...“ vraví Jela.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Dozvedám sa od Ruda: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„Je to šmyk či zákruta?“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059832" y="2684686"/>
            <a:ext cx="60841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k-SK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P</a:t>
            </a:r>
            <a:r>
              <a:rPr kumimoji="0" lang="sk-SK" sz="280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ozor, zákruta!</a:t>
            </a:r>
            <a:endParaRPr kumimoji="0" lang="sk-SK" sz="2800" b="1" i="1" u="none" strike="noStrike" cap="none" normalizeH="0" baseline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3573016"/>
            <a:ext cx="3024336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699792" cy="2699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3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33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133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133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133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193</Words>
  <Application>Microsoft Office PowerPoint</Application>
  <PresentationFormat>Prezentácia na obrazovke (4:3)</PresentationFormat>
  <Paragraphs>75</Paragraphs>
  <Slides>14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14</vt:i4>
      </vt:variant>
    </vt:vector>
  </HeadingPairs>
  <TitlesOfParts>
    <vt:vector size="21" baseType="lpstr">
      <vt:lpstr>Arial</vt:lpstr>
      <vt:lpstr>Calibri</vt:lpstr>
      <vt:lpstr>Comic Sans MS</vt:lpstr>
      <vt:lpstr>Monotype Corsiva</vt:lpstr>
      <vt:lpstr>Times New Roman</vt:lpstr>
      <vt:lpstr>Trebuchet MS</vt:lpstr>
      <vt:lpstr>Motív Office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 Eva</dc:creator>
  <cp:lastModifiedBy>Ivan Nikel</cp:lastModifiedBy>
  <cp:revision>10</cp:revision>
  <dcterms:created xsi:type="dcterms:W3CDTF">2011-04-15T14:33:29Z</dcterms:created>
  <dcterms:modified xsi:type="dcterms:W3CDTF">2019-03-24T22:04:44Z</dcterms:modified>
</cp:coreProperties>
</file>